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Colliding Galaxies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Alexus Jones</a:t>
            </a:r>
          </a:p>
          <a:p>
            <a:r>
              <a:rPr lang="en-US" dirty="0" smtClean="0"/>
              <a:t>Katherine </a:t>
            </a:r>
            <a:r>
              <a:rPr lang="en-US" dirty="0" err="1" smtClean="0"/>
              <a:t>Eberhardt</a:t>
            </a:r>
            <a:r>
              <a:rPr lang="en-US" dirty="0" smtClean="0"/>
              <a:t> </a:t>
            </a:r>
          </a:p>
          <a:p>
            <a:r>
              <a:rPr lang="en-US" dirty="0" smtClean="0"/>
              <a:t>Emily Rodriguez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356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325" y="519450"/>
            <a:ext cx="10131425" cy="1456267"/>
          </a:xfrm>
        </p:spPr>
        <p:txBody>
          <a:bodyPr>
            <a:normAutofit/>
          </a:bodyPr>
          <a:lstStyle/>
          <a:p>
            <a:r>
              <a:rPr lang="en-US" dirty="0" smtClean="0"/>
              <a:t>The Antennae Galaxies in collision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 err="1" smtClean="0"/>
              <a:t>hubble</a:t>
            </a:r>
            <a:r>
              <a:rPr lang="en-US" sz="2000" dirty="0" smtClean="0"/>
              <a:t> Space Telescope</a:t>
            </a:r>
            <a:endParaRPr lang="en-US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25" y="1774205"/>
            <a:ext cx="6389510" cy="4792133"/>
          </a:xfrm>
        </p:spPr>
      </p:pic>
      <p:sp>
        <p:nvSpPr>
          <p:cNvPr id="5" name="TextBox 4"/>
          <p:cNvSpPr txBox="1"/>
          <p:nvPr/>
        </p:nvSpPr>
        <p:spPr>
          <a:xfrm rot="1509070">
            <a:off x="8699912" y="804072"/>
            <a:ext cx="20669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/>
              <a:t>NGC 4038</a:t>
            </a:r>
          </a:p>
          <a:p>
            <a:r>
              <a:rPr lang="en-US" sz="3500" dirty="0" smtClean="0"/>
              <a:t>NGC 4039</a:t>
            </a:r>
            <a:endParaRPr lang="en-US" sz="3500" dirty="0"/>
          </a:p>
        </p:txBody>
      </p:sp>
      <p:sp>
        <p:nvSpPr>
          <p:cNvPr id="6" name="TextBox 5"/>
          <p:cNvSpPr txBox="1"/>
          <p:nvPr/>
        </p:nvSpPr>
        <p:spPr>
          <a:xfrm>
            <a:off x="7167508" y="3239322"/>
            <a:ext cx="471969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 smtClean="0"/>
              <a:t>In the constellation </a:t>
            </a:r>
            <a:r>
              <a:rPr lang="en-US" sz="3000" dirty="0" err="1" smtClean="0"/>
              <a:t>Corvus</a:t>
            </a:r>
            <a:endParaRPr lang="en-US" sz="3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 smtClean="0"/>
              <a:t>60 million lightyears 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 smtClean="0"/>
              <a:t>Spans 500,000 lightyears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 smtClean="0"/>
              <a:t>The best studied galaxy crash in the Universe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534078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901" y="243837"/>
            <a:ext cx="10131425" cy="1456267"/>
          </a:xfrm>
        </p:spPr>
        <p:txBody>
          <a:bodyPr/>
          <a:lstStyle/>
          <a:p>
            <a:r>
              <a:rPr lang="en-US" dirty="0" smtClean="0"/>
              <a:t>Tinker Bell Triplet galaxy</a:t>
            </a:r>
            <a:br>
              <a:rPr lang="en-US" dirty="0" smtClean="0"/>
            </a:br>
            <a:r>
              <a:rPr lang="en-US" sz="2000" dirty="0" smtClean="0"/>
              <a:t>VLT (very Large Telescope) of </a:t>
            </a:r>
            <a:r>
              <a:rPr lang="en-US" sz="2000" dirty="0" err="1" smtClean="0"/>
              <a:t>Eso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01" y="1700104"/>
            <a:ext cx="5128753" cy="4688002"/>
          </a:xfrm>
        </p:spPr>
      </p:pic>
      <p:sp>
        <p:nvSpPr>
          <p:cNvPr id="5" name="TextBox 4"/>
          <p:cNvSpPr txBox="1"/>
          <p:nvPr/>
        </p:nvSpPr>
        <p:spPr>
          <a:xfrm>
            <a:off x="6285058" y="2651416"/>
            <a:ext cx="561790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In the constellation Sagittarius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Known as a Triple Colliding Galaxy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Composed of two massive spiral galaxies and an irregular galaxy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650 million lightyears 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Spans more the 100,000 lightyears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About the same size as the </a:t>
            </a:r>
            <a:r>
              <a:rPr lang="en-US" sz="2500" dirty="0" err="1" smtClean="0"/>
              <a:t>milkyway</a:t>
            </a:r>
            <a:endParaRPr lang="en-US" sz="2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Also known as “The Bird”</a:t>
            </a:r>
          </a:p>
        </p:txBody>
      </p:sp>
      <p:sp>
        <p:nvSpPr>
          <p:cNvPr id="6" name="TextBox 5"/>
          <p:cNvSpPr txBox="1"/>
          <p:nvPr/>
        </p:nvSpPr>
        <p:spPr>
          <a:xfrm rot="1141552">
            <a:off x="7245458" y="971012"/>
            <a:ext cx="362606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/>
              <a:t>Galaxies not stated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61061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430615"/>
            <a:ext cx="10131425" cy="1456267"/>
          </a:xfrm>
        </p:spPr>
        <p:txBody>
          <a:bodyPr>
            <a:normAutofit/>
          </a:bodyPr>
          <a:lstStyle/>
          <a:p>
            <a:r>
              <a:rPr lang="en-US" dirty="0" smtClean="0"/>
              <a:t>Mice Galaxies</a:t>
            </a:r>
            <a:br>
              <a:rPr lang="en-US" dirty="0" smtClean="0"/>
            </a:br>
            <a:r>
              <a:rPr lang="en-US" sz="2000" dirty="0" err="1" smtClean="0"/>
              <a:t>hubble</a:t>
            </a:r>
            <a:r>
              <a:rPr lang="en-US" sz="2000" dirty="0" smtClean="0"/>
              <a:t> Space telescope</a:t>
            </a:r>
            <a:endParaRPr lang="en-US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1818345"/>
            <a:ext cx="6038192" cy="4528644"/>
          </a:xfrm>
        </p:spPr>
      </p:pic>
      <p:sp>
        <p:nvSpPr>
          <p:cNvPr id="5" name="TextBox 4"/>
          <p:cNvSpPr txBox="1"/>
          <p:nvPr/>
        </p:nvSpPr>
        <p:spPr>
          <a:xfrm rot="1847588">
            <a:off x="8658712" y="939631"/>
            <a:ext cx="231065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/>
              <a:t>NGC 4676A</a:t>
            </a:r>
          </a:p>
          <a:p>
            <a:r>
              <a:rPr lang="en-US" sz="3500" dirty="0" smtClean="0"/>
              <a:t>NGC 4676B</a:t>
            </a:r>
            <a:endParaRPr lang="en-US" sz="3500" dirty="0"/>
          </a:p>
        </p:txBody>
      </p:sp>
      <p:sp>
        <p:nvSpPr>
          <p:cNvPr id="6" name="TextBox 5"/>
          <p:cNvSpPr txBox="1"/>
          <p:nvPr/>
        </p:nvSpPr>
        <p:spPr>
          <a:xfrm>
            <a:off x="7307317" y="2948152"/>
            <a:ext cx="3957145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In the constellation Coma Berenices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290 million lightyears 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081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NGC 7318</a:t>
            </a:r>
            <a:br>
              <a:rPr lang="en-US" dirty="0" smtClean="0"/>
            </a:br>
            <a:r>
              <a:rPr lang="en-US" sz="2000" dirty="0" smtClean="0"/>
              <a:t>Spitzer Space telescope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2065867"/>
            <a:ext cx="3917730" cy="4565776"/>
          </a:xfrm>
        </p:spPr>
      </p:pic>
      <p:sp>
        <p:nvSpPr>
          <p:cNvPr id="5" name="TextBox 4"/>
          <p:cNvSpPr txBox="1"/>
          <p:nvPr/>
        </p:nvSpPr>
        <p:spPr>
          <a:xfrm rot="1592186">
            <a:off x="6408683" y="985345"/>
            <a:ext cx="23727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/>
              <a:t>NGC 7318A</a:t>
            </a:r>
          </a:p>
          <a:p>
            <a:r>
              <a:rPr lang="en-US" sz="3500" dirty="0" smtClean="0"/>
              <a:t>NGC 7318B</a:t>
            </a:r>
            <a:endParaRPr lang="en-US" sz="3500" dirty="0"/>
          </a:p>
        </p:txBody>
      </p:sp>
      <p:sp>
        <p:nvSpPr>
          <p:cNvPr id="6" name="TextBox 5"/>
          <p:cNvSpPr txBox="1"/>
          <p:nvPr/>
        </p:nvSpPr>
        <p:spPr>
          <a:xfrm>
            <a:off x="5510048" y="2623315"/>
            <a:ext cx="5391807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In the constellation Pegasus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300 million lightyears 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Discovered by the scientists at the Max Planck Institute for Nuclear Physics in Heidelberg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/>
              <a:t>Members of the famous Stephan’s Quintet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5201050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139</TotalTime>
  <Words>135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Celestial</vt:lpstr>
      <vt:lpstr>Colliding Galaxies</vt:lpstr>
      <vt:lpstr>The Antennae Galaxies in collision hubble Space Telescope</vt:lpstr>
      <vt:lpstr>Tinker Bell Triplet galaxy VLT (very Large Telescope) of Eso </vt:lpstr>
      <vt:lpstr>Mice Galaxies hubble Space telescope</vt:lpstr>
      <vt:lpstr>NGC 7318 Spitzer Space telescope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Colliding Galaxies</dc:title>
  <dc:creator>Alexus Jones</dc:creator>
  <cp:lastModifiedBy>Alexus Jones</cp:lastModifiedBy>
  <cp:revision>13</cp:revision>
  <dcterms:created xsi:type="dcterms:W3CDTF">2016-05-11T01:23:19Z</dcterms:created>
  <dcterms:modified xsi:type="dcterms:W3CDTF">2016-05-12T18:13:06Z</dcterms:modified>
</cp:coreProperties>
</file>